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B9BF7-B691-4C08-A6D3-FAEF4D8AF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E748B7-FC81-4C48-89EA-888ED270A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0B2E8-3680-48DA-ACFF-79FC8F86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C1A77-BC4F-4C7A-8C3C-DDED88576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CA1F9-E100-4BEB-9587-C2A882FB0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06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8E587-AA29-41EF-810B-CBCE67E42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2E88A-295B-44F6-BF5D-5E268B165F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8FD11-8F4D-4F1A-B618-67DA41AC9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3485F-AF15-4FA5-8128-CB1D5DEFD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521D2-D013-4317-9152-24E94D0D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70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109A11-1F6B-4F8F-BFDB-B48DE2B77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8FC3F-D891-41F9-B91F-B28E24F96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A3EDF-7143-43F4-9C63-92CBB9592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FCF2F-4B8F-4B03-9A4D-4B26D3A76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ED6A5-D28D-4F2E-B7D1-F8F66B28D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13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5E1F7-31E9-48E0-866D-14249455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84D04-F19F-48E2-854C-8C35C91F1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DCAA4-4187-46FF-9670-E1ED4607A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C93A0-CCBF-4693-91ED-D6ECE4B60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E15FF-9B00-4987-A027-8DF6DC904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76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8CE3E-4D76-4361-B4FE-BD6BADC37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BC1AD-CE3C-486D-81BD-58B1C2140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508DF-DB0F-4C18-B443-2B087046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1F537-654D-4CAC-AA6C-5451BA467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05CB0-E319-4DD3-A928-B417F771E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3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93A90-064D-4A18-8634-BA3155C87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2CA17-9C9F-4101-B79C-FF557F8895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4354AC-FCDB-4624-91A9-6400A26B91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37225-B302-4D9B-A142-27548927C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F14BC8-ED1A-4635-84E6-980010B20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655CF-D35A-4F03-BD66-66FD50EDA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17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0D448-7C12-4A8C-B929-EA49C6515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8D68FD-B9B8-422B-B5EF-8ECC4BE5B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A12D2C-77CF-4C10-82F9-27DC6383D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8CA76F-A275-4A5C-8FA2-F422293CDB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C40169-7196-420B-9753-BFC7D8A6C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BF235C-3500-415F-AE8F-BD25C1CA9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F235FE-A5F5-4512-98EB-334C4D58B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17317F-9C3B-46D4-ABF3-F0BE45357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066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16BC-5230-4FAA-83F3-6FED95AD2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8B43D1-D3A7-456F-B50A-7BB7E2C57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B7396-10C2-4B11-813A-543BB8104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51FF2B-EE1A-4211-8D43-302ABC2CF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64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7DBFF1-1393-40A9-AE17-649373E58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35BB65-F8B9-4FBB-9275-C23E2AA70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8EE820-8940-45E8-8AA8-CBCA9977D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22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0F60D-A42D-4485-BF6C-D6D135235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04BEF-0E5A-427A-8F1A-174FA9DBF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B472CC-6149-47AA-9477-5693210AF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2C811-2D6E-4BA7-B524-18C0CF511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179330-57CE-4ACF-842B-27E52AB41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DA132-D4C1-4A95-A2F6-8AE5AA180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11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064E8-ECC8-4A71-B3B0-079B2B13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73EFCD-FCDA-4F21-987A-598799F8E7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D489F5-3AD2-4521-A9D1-F4CE6E2DD1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99D5EC-B753-4380-9E2E-6DBD5360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AFDC7-8E2B-432F-81D1-21699CE7D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3AA5E2-A0A7-45A5-B03B-BD1A6D51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88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62C775-62AF-4C5C-87EB-56B1F2F3E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00A4D-5EFE-4A34-B2BA-E63233034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71568-4A1D-4898-94FE-1B09FBA1BF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585A8-BA5D-48CB-8E1B-1BD7C4B33012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6CD1B-5CBF-415E-94AC-E6DC7382F0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F2572-A40D-43B1-9F11-06AA43766F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71F6F-B773-42B4-BD77-4D04DEFD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12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6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5.png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9.png"/><Relationship Id="rId4" Type="http://schemas.openxmlformats.org/officeDocument/2006/relationships/video" Target="../media/media2.avi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A0251265-967C-4DD0-830A-3856694FA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4"/>
          <a:stretch/>
        </p:blipFill>
        <p:spPr>
          <a:xfrm>
            <a:off x="641645" y="845782"/>
            <a:ext cx="3338458" cy="46770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573BD5-E37A-4318-BAA7-B69944506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Approach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25FCD47-7AF8-45BC-A340-8B6027DCE6B2}"/>
                  </a:ext>
                </a:extLst>
              </p:cNvPr>
              <p:cNvSpPr txBox="1"/>
              <p:nvPr/>
            </p:nvSpPr>
            <p:spPr>
              <a:xfrm>
                <a:off x="8530369" y="1399191"/>
                <a:ext cx="3230707" cy="3470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</a:rPr>
                  <a:t>Assign values to variables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𝑡𝑜𝑝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1, 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𝑏𝑜𝑡𝑡𝑜𝑚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=0°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𝑐𝑜𝑛𝑣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𝑙𝑒𝑛𝑔𝑡h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endParaRPr lang="en-US" sz="2000" b="0" i="1" dirty="0">
                  <a:solidFill>
                    <a:schemeClr val="bg1"/>
                  </a:solidFill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𝑐𝑜𝑛𝑑𝑢𝑐𝑡𝑖𝑣𝑖𝑡𝑦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US" sz="2000" b="0" i="1" dirty="0">
                    <a:solidFill>
                      <a:schemeClr val="bg1"/>
                    </a:solidFill>
                    <a:latin typeface="Cambria Math" panose="02040503050406030204" pitchFamily="18" charset="0"/>
                  </a:rPr>
                  <a:t>young’s modulus E , thermal contact resistance R and thermal expension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are</m:t>
                    </m:r>
                    <m:r>
                      <a:rPr lang="en-US" sz="20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000" b="0" dirty="0">
                  <a:solidFill>
                    <a:schemeClr val="bg1"/>
                  </a:solidFill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assumed as known variables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unknown variables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US" sz="2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gap distance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25FCD47-7AF8-45BC-A340-8B6027DCE6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30369" y="1399191"/>
                <a:ext cx="3230707" cy="3470758"/>
              </a:xfrm>
              <a:prstGeom prst="rect">
                <a:avLst/>
              </a:prstGeom>
              <a:blipFill>
                <a:blip r:embed="rId3"/>
                <a:stretch>
                  <a:fillRect l="-1887" t="-1054" r="-28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8F9D9133-93F9-4FA8-87C5-A8DD5CBAA994}"/>
              </a:ext>
            </a:extLst>
          </p:cNvPr>
          <p:cNvSpPr txBox="1"/>
          <p:nvPr/>
        </p:nvSpPr>
        <p:spPr>
          <a:xfrm>
            <a:off x="4501055" y="1434662"/>
            <a:ext cx="368124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Approach direction: </a:t>
            </a:r>
          </a:p>
          <a:p>
            <a:r>
              <a:rPr lang="en-US" sz="2000" dirty="0">
                <a:solidFill>
                  <a:schemeClr val="bg1"/>
                </a:solidFill>
              </a:rPr>
              <a:t>Team decided to start this problem in the simplest case. A steady state condition. Assume there is a prefect gap distance which will make the bar just touch the bottom, and as soon as it touch the  bottom, the bar has reached heat transfer equilibrium</a:t>
            </a:r>
            <a:r>
              <a:rPr lang="en-US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D716FF-EEC5-4815-B598-CD89A332B406}"/>
              </a:ext>
            </a:extLst>
          </p:cNvPr>
          <p:cNvSpPr txBox="1"/>
          <p:nvPr/>
        </p:nvSpPr>
        <p:spPr>
          <a:xfrm>
            <a:off x="4670534" y="4918842"/>
            <a:ext cx="62234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Start with energy balance equation, write down the energy balance equation from the bar and then apply nondimensionalization. </a:t>
            </a:r>
          </a:p>
        </p:txBody>
      </p:sp>
    </p:spTree>
    <p:extLst>
      <p:ext uri="{BB962C8B-B14F-4D97-AF65-F5344CB8AC3E}">
        <p14:creationId xmlns:p14="http://schemas.microsoft.com/office/powerpoint/2010/main" val="3804259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12398-5D82-4718-8E73-57F95D50B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Governing equation and boundary conditions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B789CC-148F-4F83-A106-1C8CBB8E9B5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66775" y="1762125"/>
                <a:ext cx="10515600" cy="4351338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−0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−0</m:t>
                        </m:r>
                      </m:den>
                    </m:f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,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num>
                      <m:den>
                        <m: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den>
                    </m:f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num>
                      <m:den>
                        <m: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</m:t>
                        </m:r>
                      </m:den>
                    </m:f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  <m: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num>
                      <m:den>
                        <m: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</m:den>
                    </m:f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                                                         0&lt;x&lt;1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num>
                      <m:den>
                        <m:r>
                          <a:rPr lang="en-US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𝜕𝜃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                                     0&lt;x&lt;1</a:t>
                </a:r>
              </a:p>
              <a:p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𝑡𝑜𝑝</m:t>
                        </m:r>
                      </m:sub>
                    </m:sSub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𝑏𝑜𝑡𝑡𝑜𝑚</m:t>
                        </m:r>
                      </m:sub>
                    </m:sSub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</a:p>
              <a:p>
                <a:r>
                  <a:rPr lang="en-US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 </a:t>
                </a:r>
                <a:r>
                  <a:rPr lang="en-US" dirty="0" err="1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B.C.@x</a:t>
                </a:r>
                <a:r>
                  <a:rPr lang="en-US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=0,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(0)=0</a:t>
                </a:r>
              </a:p>
              <a:p>
                <a:r>
                  <a:rPr lang="en-US" dirty="0" err="1">
                    <a:solidFill>
                      <a:schemeClr val="bg1"/>
                    </a:solidFill>
                  </a:rPr>
                  <a:t>B.C.@x</a:t>
                </a:r>
                <a:r>
                  <a:rPr lang="en-US" dirty="0">
                    <a:solidFill>
                      <a:schemeClr val="bg1"/>
                    </a:solidFill>
                  </a:rPr>
                  <a:t>=L+</a:t>
                </a:r>
                <a:r>
                  <a:rPr lang="en-US" b="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,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-k</a:t>
                </a:r>
                <a:r>
                  <a:rPr lang="en-US" b="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en-US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=R(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(L+</a:t>
                </a:r>
                <a:r>
                  <a:rPr lang="en-US" b="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)-</a:t>
                </a:r>
                <a:r>
                  <a:rPr lang="en-US" b="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𝑏𝑜𝑡𝑡𝑜𝑚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B789CC-148F-4F83-A106-1C8CBB8E9B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66775" y="1762125"/>
                <a:ext cx="10515600" cy="4351338"/>
              </a:xfrm>
              <a:blipFill>
                <a:blip r:embed="rId2"/>
                <a:stretch>
                  <a:fillRect l="-1043" t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A2CF502F-83D2-46CF-B30C-89F36124B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625" y="2586037"/>
            <a:ext cx="4967288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76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12398-5D82-4718-8E73-57F95D50B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203" y="111907"/>
            <a:ext cx="3550920" cy="718087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Progress So far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B789CC-148F-4F83-A106-1C8CBB8E9B5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7868" y="1170610"/>
                <a:ext cx="6988858" cy="1192762"/>
              </a:xfrm>
            </p:spPr>
            <p:txBody>
              <a:bodyPr>
                <a:noAutofit/>
              </a:bodyPr>
              <a:lstStyle/>
              <a:p>
                <a14:m>
                  <m:oMath xmlns:m="http://schemas.openxmlformats.org/officeDocument/2006/math">
                    <m:r>
                      <a:rPr lang="en-US" sz="22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𝑜𝑙𝑣𝑒𝑑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𝐻𝑒𝑎𝑡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𝑒𝑞𝑢𝑎𝑡𝑖𝑜𝑛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𝑁𝑢𝑚𝑒𝑟𝑖𝑐𝑎𝑙𝑙𝑦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𝑢𝑠𝑖𝑛𝑔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2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𝑀𝑎𝑡𝑙𝑎𝑏</m:t>
                    </m:r>
                  </m:oMath>
                </a14:m>
                <a:endParaRPr lang="en-US" sz="22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r>
                  <a:rPr lang="en-US" sz="2200" b="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Method used was </a:t>
                </a:r>
                <a:r>
                  <a:rPr lang="en-US" sz="2200" b="1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Crank Nicholson </a:t>
                </a:r>
                <a:r>
                  <a:rPr lang="en-US" sz="2200" b="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Technique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EB789CC-148F-4F83-A106-1C8CBB8E9B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7868" y="1170610"/>
                <a:ext cx="6988858" cy="1192762"/>
              </a:xfrm>
              <a:blipFill>
                <a:blip r:embed="rId6"/>
                <a:stretch>
                  <a:fillRect l="-959" t="-45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417C184A-7736-4123-B55B-ABF8CD527BE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2203" y="2771192"/>
                <a:ext cx="6340280" cy="6551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𝐶𝑎𝑠𝑒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1: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𝑊h𝑒𝑛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𝑏𝑜𝑡𝑡𝑜𝑚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𝑒𝑛𝑑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𝑁𝑂𝑇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𝑖𝑛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𝑐𝑜𝑛𝑡𝑎𝑐𝑡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𝑤𝑖𝑡h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𝑡h𝑒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000" i="1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𝑓𝑙𝑜𝑜𝑟</m:t>
                      </m:r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𝑎𝑡</m:t>
                      </m:r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𝑎𝑙𝑙</m:t>
                      </m:r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00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𝑡𝑖𝑚𝑒</m:t>
                      </m:r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  <a:p>
                <a:pPr marL="0" indent="0">
                  <a:buFont typeface="Arial" panose="020B0604020202020204" pitchFamily="34" charset="0"/>
                  <a:buNone/>
                </a:pP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417C184A-7736-4123-B55B-ABF8CD527B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203" y="2771192"/>
                <a:ext cx="6340280" cy="655198"/>
              </a:xfrm>
              <a:prstGeom prst="rect">
                <a:avLst/>
              </a:prstGeom>
              <a:blipFill>
                <a:blip r:embed="rId7"/>
                <a:stretch>
                  <a:fillRect l="-865" t="-6542" b="-74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CBCA1EC-604F-4227-B15C-85B0BCA1FBB8}"/>
                  </a:ext>
                </a:extLst>
              </p:cNvPr>
              <p:cNvSpPr txBox="1"/>
              <p:nvPr/>
            </p:nvSpPr>
            <p:spPr>
              <a:xfrm>
                <a:off x="7321061" y="111907"/>
                <a:ext cx="4643071" cy="2590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i="1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Non-Dimensional heat equation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𝜕𝜃</m:t>
                        </m:r>
                      </m:num>
                      <m:den>
                        <m:r>
                          <a:rPr lang="en-US" sz="2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sz="2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 </a:t>
                </a:r>
                <a:r>
                  <a:rPr lang="en-US" sz="2200" dirty="0">
                    <a:solidFill>
                      <a:schemeClr val="bg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c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</m:e>
                          <m:sup>
                            <m:r>
                              <a:rPr lang="en-US" sz="2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num>
                      <m:den>
                        <m:r>
                          <a:rPr lang="en-US" sz="2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sz="2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                                    0&lt;x&lt;1</a:t>
                </a:r>
              </a:p>
              <a:p>
                <a:r>
                  <a:rPr lang="en-US" sz="220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(</a:t>
                </a:r>
                <a:r>
                  <a:rPr lang="en-US" sz="2200" dirty="0" err="1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i</a:t>
                </a:r>
                <a:r>
                  <a:rPr lang="en-US" sz="220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) @t=0, </a:t>
                </a:r>
                <a14:m>
                  <m:oMath xmlns:m="http://schemas.openxmlformats.org/officeDocument/2006/math"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(x,0)=0 (initially at 0 temperature)</a:t>
                </a:r>
              </a:p>
              <a:p>
                <a:r>
                  <a:rPr lang="en-US" sz="220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(ii)@x=0, </a:t>
                </a:r>
                <a14:m>
                  <m:oMath xmlns:m="http://schemas.openxmlformats.org/officeDocument/2006/math"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200" dirty="0">
                    <a:solidFill>
                      <a:schemeClr val="bg1"/>
                    </a:solidFill>
                  </a:rPr>
                  <a:t>’(0,t)=</a:t>
                </a:r>
                <a:r>
                  <a:rPr lang="en-US" sz="220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</m:t>
                    </m:r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𝑐𝑜𝑛𝑠𝑡𝑎𝑛𝑡</m:t>
                    </m:r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h𝑒𝑎𝑡</m:t>
                    </m:r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𝑓𝑙𝑢𝑥</m:t>
                    </m:r>
                    <m:r>
                      <a:rPr lang="en-US" sz="22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200" dirty="0">
                  <a:solidFill>
                    <a:schemeClr val="bg1"/>
                  </a:solidFill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CBCA1EC-604F-4227-B15C-85B0BCA1FB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1061" y="111907"/>
                <a:ext cx="4643071" cy="2590261"/>
              </a:xfrm>
              <a:prstGeom prst="rect">
                <a:avLst/>
              </a:prstGeom>
              <a:blipFill>
                <a:blip r:embed="rId9"/>
                <a:stretch>
                  <a:fillRect l="-1706" t="-1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F2D8A28D-FB8A-43CB-9CEF-A10698F48E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72483" y="2771192"/>
                <a:ext cx="5519517" cy="91648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𝐶𝑎𝑠𝑒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2: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𝑊h𝑒𝑛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𝑏𝑜𝑡𝑡𝑜𝑚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𝑒𝑛𝑑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𝑎𝑙𝑤𝑎𝑦𝑠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𝑖𝑛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𝑐𝑜𝑛𝑡𝑎𝑐𝑡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</m:oMath>
                </a14:m>
                <a:endParaRPr lang="en-US" sz="2000" b="0" i="1" dirty="0">
                  <a:solidFill>
                    <a:schemeClr val="bg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𝑤𝑖𝑡h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𝑡h𝑒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𝑓𝑙𝑜𝑜𝑟</m:t>
                    </m:r>
                    <m:r>
                      <a:rPr lang="en-US" sz="2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@x=1,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2000" dirty="0">
                    <a:solidFill>
                      <a:schemeClr val="bg1"/>
                    </a:solidFill>
                  </a:rPr>
                  <a:t>(1,t)=</a:t>
                </a:r>
                <a:r>
                  <a:rPr lang="en-US" sz="2000" dirty="0">
                    <a:solidFill>
                      <a:schemeClr val="bg1"/>
                    </a:solidFill>
                    <a:ea typeface="Cambria Math" panose="02040503050406030204" pitchFamily="18" charset="0"/>
                  </a:rPr>
                  <a:t> 0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F2D8A28D-FB8A-43CB-9CEF-A10698F48E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72483" y="2771192"/>
                <a:ext cx="5519517" cy="916485"/>
              </a:xfrm>
              <a:prstGeom prst="rect">
                <a:avLst/>
              </a:prstGeom>
              <a:blipFill>
                <a:blip r:embed="rId10"/>
                <a:stretch>
                  <a:fillRect l="-994" t="-4667" r="-22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HeatEquation2">
            <a:hlinkClick r:id="" action="ppaction://media"/>
            <a:extLst>
              <a:ext uri="{FF2B5EF4-FFF2-40B4-BE49-F238E27FC236}">
                <a16:creationId xmlns:a16="http://schemas.microsoft.com/office/drawing/2014/main" id="{C9F92F12-52C3-4E6C-A444-25CB7D393F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029159" y="3555213"/>
            <a:ext cx="4254506" cy="3190880"/>
          </a:xfrm>
          <a:prstGeom prst="rect">
            <a:avLst/>
          </a:prstGeom>
        </p:spPr>
      </p:pic>
      <p:pic>
        <p:nvPicPr>
          <p:cNvPr id="9" name="HeatEquation">
            <a:hlinkClick r:id="" action="ppaction://media"/>
            <a:extLst>
              <a:ext uri="{FF2B5EF4-FFF2-40B4-BE49-F238E27FC236}">
                <a16:creationId xmlns:a16="http://schemas.microsoft.com/office/drawing/2014/main" id="{FFE01F3E-5923-46A0-BD45-99F249E51A5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05699" y="3571643"/>
            <a:ext cx="4503420" cy="3158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179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7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153</TotalTime>
  <Words>334</Words>
  <Application>Microsoft Office PowerPoint</Application>
  <PresentationFormat>Widescreen</PresentationFormat>
  <Paragraphs>28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Times New Roman</vt:lpstr>
      <vt:lpstr>Office Theme</vt:lpstr>
      <vt:lpstr>Approach method</vt:lpstr>
      <vt:lpstr>Governing equation and boundary conditions</vt:lpstr>
      <vt:lpstr>Progress So far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Run Si</dc:creator>
  <cp:lastModifiedBy>Faisal Raja (Student)</cp:lastModifiedBy>
  <cp:revision>18</cp:revision>
  <dcterms:created xsi:type="dcterms:W3CDTF">2018-03-25T00:30:14Z</dcterms:created>
  <dcterms:modified xsi:type="dcterms:W3CDTF">2018-03-27T16:39:03Z</dcterms:modified>
</cp:coreProperties>
</file>

<file path=docProps/thumbnail.jpeg>
</file>